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1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64656D-B058-459E-9870-97D4A639317C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F859BC-53A0-4B98-9DA0-58512C0D8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061328"/>
            <a:ext cx="8656764" cy="1035546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>
                <a:latin typeface="+mn-ea"/>
                <a:ea typeface="+mn-ea"/>
              </a:rPr>
              <a:t>ＹＱＥ　ＷＧ活動について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16016" y="5599662"/>
            <a:ext cx="4176464" cy="1371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２０１５年９月１１日</a:t>
            </a:r>
            <a:endParaRPr kumimoji="1" lang="en-US" altLang="ja-JP" dirty="0" smtClean="0">
              <a:solidFill>
                <a:schemeClr val="bg1">
                  <a:lumMod val="85000"/>
                </a:schemeClr>
              </a:solidFill>
              <a:latin typeface="+mn-ea"/>
            </a:endParaRPr>
          </a:p>
          <a:p>
            <a:r>
              <a:rPr lang="ja-JP" altLang="en-US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木下　秀明</a:t>
            </a:r>
            <a:endParaRPr kumimoji="1" lang="ja-JP" altLang="en-US" dirty="0">
              <a:solidFill>
                <a:schemeClr val="bg1">
                  <a:lumMod val="8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602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ja-JP" altLang="en-US" dirty="0" smtClean="0"/>
              <a:t>タグチメソッド、品質工学に関連する内容で、興味のある分野について自らテーマを設定、研究を行う。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 smtClean="0"/>
              <a:t>この研究を通じて、</a:t>
            </a:r>
            <a:endParaRPr lang="en-US" altLang="ja-JP" dirty="0" smtClean="0"/>
          </a:p>
          <a:p>
            <a:pPr marL="109728" indent="0">
              <a:buNone/>
            </a:pP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 smtClean="0"/>
              <a:t>　①タグチメソッド、品質工学の考え方の理解を深める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 smtClean="0"/>
              <a:t>　②実際の業務への適用させる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③ＹＱＥ全体活動の活性化と会員のレベルアップ</a:t>
            </a:r>
            <a:endParaRPr lang="en-US" altLang="ja-JP" dirty="0" smtClean="0"/>
          </a:p>
          <a:p>
            <a:pPr marL="109728" indent="0">
              <a:buNone/>
            </a:pPr>
            <a:endParaRPr lang="en-US" altLang="ja-JP" dirty="0"/>
          </a:p>
          <a:p>
            <a:pPr marL="109728" indent="0">
              <a:buNone/>
            </a:pPr>
            <a:r>
              <a:rPr lang="ja-JP" altLang="en-US" dirty="0" smtClean="0"/>
              <a:t>を目的とする。</a:t>
            </a: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ＷＧ活動の目的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22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kumimoji="1" lang="ja-JP" altLang="en-US" dirty="0" smtClean="0"/>
              <a:t>■ＷＧメンバー構成</a:t>
            </a:r>
            <a:endParaRPr kumimoji="1" lang="en-US" altLang="ja-JP" dirty="0" smtClean="0"/>
          </a:p>
          <a:p>
            <a:pPr marL="109728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・ＹＱＥ会員で構成される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・ＷＧへの参加は基本自由（会員の自主性に任せます）。</a:t>
            </a:r>
            <a:endParaRPr lang="en-US" altLang="ja-JP" dirty="0" smtClean="0"/>
          </a:p>
          <a:p>
            <a:pPr marL="109728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・議論を活発に行うために１ワーキングあたり４名程度。</a:t>
            </a:r>
            <a:endParaRPr kumimoji="1" lang="en-US" altLang="ja-JP" dirty="0" smtClean="0"/>
          </a:p>
          <a:p>
            <a:pPr marL="109728" indent="0">
              <a:buNone/>
            </a:pPr>
            <a:endParaRPr lang="en-US" altLang="ja-JP" dirty="0"/>
          </a:p>
          <a:p>
            <a:pPr marL="109728" indent="0">
              <a:buNone/>
            </a:pPr>
            <a:r>
              <a:rPr kumimoji="1" lang="ja-JP" altLang="en-US" dirty="0" smtClean="0"/>
              <a:t>■ＷＧ活動</a:t>
            </a:r>
            <a:endParaRPr kumimoji="1" lang="en-US" altLang="ja-JP" dirty="0" smtClean="0"/>
          </a:p>
          <a:p>
            <a:pPr marL="109728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・具体的な研究テーマ・活動内容は、ＷＧ毎に決める。</a:t>
            </a:r>
            <a:endParaRPr lang="en-US" altLang="ja-JP" dirty="0" smtClean="0"/>
          </a:p>
          <a:p>
            <a:pPr marL="109728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・活動時間は基本、例会内で行う。時間不足の場合は</a:t>
            </a:r>
            <a:endParaRPr kumimoji="1" lang="en-US" altLang="ja-JP" dirty="0" smtClean="0"/>
          </a:p>
          <a:p>
            <a:pPr marL="109728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ＷＧ毎に別途設定して活動する。</a:t>
            </a:r>
            <a:endParaRPr lang="en-US" altLang="ja-JP" dirty="0" smtClean="0"/>
          </a:p>
          <a:p>
            <a:pPr marL="109728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・活動報告会を例会内で設定し、全員で議論する。</a:t>
            </a:r>
            <a:endParaRPr kumimoji="1" lang="en-US" altLang="ja-JP" dirty="0" smtClean="0"/>
          </a:p>
          <a:p>
            <a:pPr marL="109728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・研究は１年で完結させる必要はない。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ＷＧメンバー構成と活動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44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997972"/>
            <a:ext cx="8496944" cy="525658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ja-JP" altLang="en-US" sz="1800" dirty="0" smtClean="0"/>
              <a:t>ＷＧ活動をはじめるために研究カテゴリを提示する。</a:t>
            </a:r>
            <a:r>
              <a:rPr kumimoji="1" lang="ja-JP" altLang="en-US" sz="1800" dirty="0" smtClean="0"/>
              <a:t>ただし、このカテゴリ以外でも可。</a:t>
            </a:r>
            <a:endParaRPr kumimoji="1" lang="en-US" altLang="ja-JP" sz="1800" dirty="0" smtClean="0"/>
          </a:p>
          <a:p>
            <a:pPr marL="109728" indent="0">
              <a:buNone/>
            </a:pPr>
            <a:r>
              <a:rPr kumimoji="1" lang="ja-JP" altLang="en-US" sz="1800" b="1" u="sng" dirty="0" smtClean="0">
                <a:solidFill>
                  <a:srgbClr val="0000CC"/>
                </a:solidFill>
              </a:rPr>
              <a:t>①オンライン品質工学　　２名（テルモ　木下、　山梨アビオニクス　宮澤）</a:t>
            </a:r>
            <a:endParaRPr kumimoji="1" lang="en-US" altLang="ja-JP" sz="1800" b="1" u="sng" dirty="0" smtClean="0">
              <a:solidFill>
                <a:srgbClr val="0000CC"/>
              </a:solidFill>
            </a:endParaRPr>
          </a:p>
          <a:p>
            <a:pPr marL="109728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製造工程における品質工学で工程管理の合理化を</a:t>
            </a:r>
            <a:r>
              <a:rPr kumimoji="1" lang="ja-JP" altLang="en-US" sz="1800" dirty="0" smtClean="0"/>
              <a:t>目的とする。日々の業務とし</a:t>
            </a:r>
            <a:endParaRPr kumimoji="1" lang="en-US" altLang="ja-JP" sz="1800" dirty="0" smtClean="0"/>
          </a:p>
          <a:p>
            <a:pPr marL="109728" indent="0">
              <a:buNone/>
            </a:pPr>
            <a:r>
              <a:rPr lang="ja-JP" altLang="en-US" sz="1800" dirty="0"/>
              <a:t>　</a:t>
            </a:r>
            <a:r>
              <a:rPr kumimoji="1" lang="ja-JP" altLang="en-US" sz="1800" dirty="0" err="1" smtClean="0"/>
              <a:t>て</a:t>
            </a:r>
            <a:r>
              <a:rPr kumimoji="1" lang="ja-JP" altLang="en-US" sz="1800" dirty="0" smtClean="0"/>
              <a:t>イメージしやすい。</a:t>
            </a:r>
            <a:endParaRPr kumimoji="1" lang="en-US" altLang="ja-JP" sz="1800" dirty="0" smtClean="0"/>
          </a:p>
          <a:p>
            <a:pPr marL="109728" indent="0">
              <a:buNone/>
            </a:pPr>
            <a:r>
              <a:rPr kumimoji="1" lang="ja-JP" altLang="en-US" sz="1800" b="1" u="sng" dirty="0" smtClean="0">
                <a:solidFill>
                  <a:srgbClr val="0000CC"/>
                </a:solidFill>
              </a:rPr>
              <a:t>②許容差設計　　１名（テルモ　藤枝）</a:t>
            </a:r>
            <a:endParaRPr kumimoji="1" lang="en-US" altLang="ja-JP" sz="1800" b="1" u="sng" dirty="0" smtClean="0">
              <a:solidFill>
                <a:srgbClr val="0000CC"/>
              </a:solidFill>
            </a:endParaRPr>
          </a:p>
          <a:p>
            <a:pPr marL="109728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例えば、リバーエレテックの事例をもとに許容差設計の考え方</a:t>
            </a:r>
            <a:r>
              <a:rPr kumimoji="1" lang="ja-JP" altLang="en-US" sz="1800" dirty="0" smtClean="0"/>
              <a:t>活用方法を研究</a:t>
            </a:r>
            <a:endParaRPr kumimoji="1" lang="en-US" altLang="ja-JP" sz="1800" dirty="0" smtClean="0"/>
          </a:p>
          <a:p>
            <a:pPr marL="109728" indent="0">
              <a:buNone/>
            </a:pPr>
            <a:r>
              <a:rPr kumimoji="1" lang="ja-JP" altLang="en-US" sz="1800" b="1" u="sng" dirty="0" smtClean="0">
                <a:solidFill>
                  <a:srgbClr val="0000CC"/>
                </a:solidFill>
              </a:rPr>
              <a:t>③品質工学の数理　　１名（リバーエレテック　宮川）</a:t>
            </a:r>
            <a:endParaRPr kumimoji="1" lang="en-US" altLang="ja-JP" sz="1800" b="1" u="sng" dirty="0" smtClean="0">
              <a:solidFill>
                <a:srgbClr val="0000CC"/>
              </a:solidFill>
            </a:endParaRPr>
          </a:p>
          <a:p>
            <a:pPr marL="109728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数理の切り口より品質工学の考え方の理解を深める</a:t>
            </a:r>
            <a:endParaRPr lang="en-US" altLang="ja-JP" sz="1800" dirty="0" smtClean="0"/>
          </a:p>
          <a:p>
            <a:pPr marL="109728" indent="0">
              <a:buNone/>
            </a:pPr>
            <a:r>
              <a:rPr lang="ja-JP" altLang="en-US" sz="1800" b="1" u="sng" dirty="0" smtClean="0">
                <a:solidFill>
                  <a:srgbClr val="0000CC"/>
                </a:solidFill>
              </a:rPr>
              <a:t>④品質工学の普及・推進　　３名</a:t>
            </a:r>
            <a:endParaRPr lang="en-US" altLang="ja-JP" sz="1800" b="1" u="sng" dirty="0" smtClean="0">
              <a:solidFill>
                <a:srgbClr val="0000CC"/>
              </a:solidFill>
            </a:endParaRPr>
          </a:p>
          <a:p>
            <a:pPr marL="109728" indent="0">
              <a:buNone/>
            </a:pPr>
            <a:r>
              <a:rPr lang="ja-JP" altLang="en-US" sz="1800" b="1" dirty="0">
                <a:solidFill>
                  <a:srgbClr val="0000CC"/>
                </a:solidFill>
              </a:rPr>
              <a:t>　</a:t>
            </a:r>
            <a:r>
              <a:rPr lang="ja-JP" altLang="en-US" sz="1800" b="1" dirty="0" smtClean="0">
                <a:solidFill>
                  <a:srgbClr val="0000CC"/>
                </a:solidFill>
              </a:rPr>
              <a:t>　</a:t>
            </a:r>
            <a:r>
              <a:rPr lang="ja-JP" altLang="en-US" sz="1800" b="1" u="sng" dirty="0" smtClean="0">
                <a:solidFill>
                  <a:srgbClr val="0000CC"/>
                </a:solidFill>
              </a:rPr>
              <a:t>（熊坂、リバーエレテック　木下、　ウォーターダイレクト　小野）</a:t>
            </a:r>
            <a:endParaRPr lang="en-US" altLang="ja-JP" sz="1800" b="1" u="sng" dirty="0" smtClean="0">
              <a:solidFill>
                <a:srgbClr val="0000CC"/>
              </a:solidFill>
            </a:endParaRPr>
          </a:p>
          <a:p>
            <a:pPr marL="109728" indent="0">
              <a:buNone/>
            </a:pPr>
            <a:r>
              <a:rPr kumimoji="1" lang="ja-JP" altLang="en-US" sz="1800" dirty="0"/>
              <a:t>　</a:t>
            </a:r>
            <a:r>
              <a:rPr kumimoji="1" lang="ja-JP" altLang="en-US" sz="1800" dirty="0" smtClean="0"/>
              <a:t>品質工学の社内への普及・推進は頭を悩ませる課題の１つ。</a:t>
            </a:r>
            <a:endParaRPr kumimoji="1" lang="en-US" altLang="ja-JP" sz="1800" dirty="0" smtClean="0"/>
          </a:p>
          <a:p>
            <a:pPr marL="109728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どのようにすれば自分達の会社で普及・推進ができるかを考える。</a:t>
            </a:r>
            <a:endParaRPr lang="en-US" altLang="ja-JP" sz="1800" dirty="0" smtClean="0"/>
          </a:p>
          <a:p>
            <a:pPr marL="109728" indent="0">
              <a:buNone/>
            </a:pPr>
            <a:r>
              <a:rPr lang="ja-JP" altLang="en-US" sz="1800" b="1" u="sng" dirty="0" smtClean="0">
                <a:solidFill>
                  <a:srgbClr val="0000CC"/>
                </a:solidFill>
              </a:rPr>
              <a:t>⑤ソフトウェアテスト　　２名（リバーエレテック　北村、一橋）</a:t>
            </a:r>
            <a:endParaRPr lang="en-US" altLang="ja-JP" sz="1800" b="1" u="sng" dirty="0" smtClean="0">
              <a:solidFill>
                <a:srgbClr val="0000CC"/>
              </a:solidFill>
            </a:endParaRPr>
          </a:p>
          <a:p>
            <a:pPr marL="109728" indent="0">
              <a:buNone/>
            </a:pPr>
            <a:endParaRPr lang="en-US" altLang="ja-JP" sz="1800" b="1" u="sng" dirty="0">
              <a:solidFill>
                <a:srgbClr val="0000CC"/>
              </a:solidFill>
            </a:endParaRPr>
          </a:p>
          <a:p>
            <a:pPr marL="109728" indent="0">
              <a:buNone/>
            </a:pPr>
            <a:r>
              <a:rPr lang="ja-JP" altLang="en-US" sz="1800" b="1" u="sng" dirty="0" smtClean="0">
                <a:solidFill>
                  <a:srgbClr val="0000CC"/>
                </a:solidFill>
              </a:rPr>
              <a:t>⑥ＭＴシステム　２名（リバーエレテック　秋野、パナソニックＦＡ　酒井）</a:t>
            </a:r>
            <a:endParaRPr lang="en-US" altLang="ja-JP" sz="1800" b="1" u="sng" dirty="0" smtClean="0">
              <a:solidFill>
                <a:srgbClr val="0000CC"/>
              </a:solidFill>
            </a:endParaRPr>
          </a:p>
          <a:p>
            <a:pPr marL="109728" indent="0">
              <a:buNone/>
            </a:pPr>
            <a:endParaRPr kumimoji="1" lang="en-US" altLang="ja-JP" sz="1800" dirty="0" smtClean="0"/>
          </a:p>
          <a:p>
            <a:pPr marL="109728" indent="0">
              <a:buNone/>
            </a:pPr>
            <a:r>
              <a:rPr lang="en-US" altLang="ja-JP" sz="1800" b="1" u="sng" dirty="0" smtClean="0">
                <a:solidFill>
                  <a:srgbClr val="0000CC"/>
                </a:solidFill>
              </a:rPr>
              <a:t/>
            </a:r>
            <a:br>
              <a:rPr lang="en-US" altLang="ja-JP" sz="1800" b="1" u="sng" dirty="0" smtClean="0">
                <a:solidFill>
                  <a:srgbClr val="0000CC"/>
                </a:solidFill>
              </a:rPr>
            </a:br>
            <a:endParaRPr kumimoji="1" lang="ja-JP" altLang="en-US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研究カテゴリ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1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4525963"/>
          </a:xfrm>
        </p:spPr>
        <p:txBody>
          <a:bodyPr/>
          <a:lstStyle/>
          <a:p>
            <a:r>
              <a:rPr kumimoji="1" lang="ja-JP" altLang="en-US" dirty="0" smtClean="0"/>
              <a:t>どの</a:t>
            </a:r>
            <a:r>
              <a:rPr kumimoji="1" lang="en-US" altLang="ja-JP" dirty="0" smtClean="0"/>
              <a:t>WG</a:t>
            </a:r>
            <a:r>
              <a:rPr kumimoji="1" lang="ja-JP" altLang="en-US" dirty="0" smtClean="0"/>
              <a:t>に参加するか決める。</a:t>
            </a:r>
            <a:endParaRPr kumimoji="1" lang="en-US" altLang="ja-JP" dirty="0" smtClean="0"/>
          </a:p>
          <a:p>
            <a:r>
              <a:rPr lang="en-US" altLang="ja-JP" dirty="0" smtClean="0"/>
              <a:t>WG</a:t>
            </a:r>
            <a:r>
              <a:rPr lang="ja-JP" altLang="en-US" dirty="0" smtClean="0"/>
              <a:t>が出来たらメンバー同士顔合わせ、自己紹介、リーダーの決定</a:t>
            </a:r>
            <a:endParaRPr lang="en-US" altLang="ja-JP" dirty="0" smtClean="0"/>
          </a:p>
          <a:p>
            <a:r>
              <a:rPr lang="ja-JP" altLang="en-US" dirty="0" smtClean="0"/>
              <a:t>リーダーを中心に、具体的な活動内容について議論。</a:t>
            </a:r>
            <a:endParaRPr lang="en-US" altLang="ja-JP" dirty="0" smtClean="0"/>
          </a:p>
          <a:p>
            <a:pPr marL="109728" indent="0">
              <a:buNone/>
            </a:pPr>
            <a:endParaRPr lang="en-US" altLang="ja-JP" dirty="0" smtClean="0"/>
          </a:p>
          <a:p>
            <a:pPr marL="109728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参考情報</a:t>
            </a:r>
            <a:r>
              <a:rPr lang="en-US" altLang="ja-JP" sz="2400" smtClean="0"/>
              <a:t>※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私（木下）はオンライン品質工学の</a:t>
            </a:r>
            <a:r>
              <a:rPr lang="en-US" altLang="ja-JP" sz="2400" dirty="0" smtClean="0"/>
              <a:t>WG</a:t>
            </a:r>
            <a:r>
              <a:rPr lang="ja-JP" altLang="en-US" sz="2400" dirty="0" smtClean="0"/>
              <a:t>に入ります。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理由は、</a:t>
            </a:r>
            <a:r>
              <a:rPr lang="en-US" altLang="ja-JP" sz="2400" dirty="0" smtClean="0"/>
              <a:t>QES2015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「検査」の</a:t>
            </a:r>
            <a:r>
              <a:rPr lang="en-US" altLang="ja-JP" sz="2400" dirty="0" smtClean="0"/>
              <a:t>OS</a:t>
            </a:r>
            <a:r>
              <a:rPr lang="ja-JP" altLang="en-US" sz="2400" dirty="0" smtClean="0"/>
              <a:t>セッションの司会をし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ました。この</a:t>
            </a:r>
            <a:r>
              <a:rPr lang="en-US" altLang="ja-JP" sz="2400" dirty="0" smtClean="0"/>
              <a:t>OS</a:t>
            </a:r>
            <a:r>
              <a:rPr lang="ja-JP" altLang="en-US" sz="2400" dirty="0" smtClean="0"/>
              <a:t>論文は、オンライン</a:t>
            </a:r>
            <a:r>
              <a:rPr lang="en-US" altLang="ja-JP" sz="2400" dirty="0" smtClean="0"/>
              <a:t>QE</a:t>
            </a:r>
            <a:r>
              <a:rPr lang="ja-JP" altLang="en-US" sz="2400" dirty="0" smtClean="0"/>
              <a:t>の内容で非常に面</a:t>
            </a:r>
            <a:endParaRPr lang="en-US" altLang="ja-JP" sz="2400" dirty="0" smtClean="0"/>
          </a:p>
          <a:p>
            <a:pPr marL="109728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白く自分の仕事でも活用したいと興味を持ったから</a:t>
            </a:r>
            <a:r>
              <a:rPr lang="ja-JP" altLang="en-US" sz="2400" dirty="0" err="1" smtClean="0"/>
              <a:t>。。。</a:t>
            </a:r>
            <a:endParaRPr lang="en-US" altLang="ja-JP" sz="2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本日（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日）にやること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65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122</Words>
  <Application>Microsoft Office PowerPoint</Application>
  <PresentationFormat>画面に合わせる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ビジネス</vt:lpstr>
      <vt:lpstr>ＹＱＥ　ＷＧ活動について</vt:lpstr>
      <vt:lpstr>ＷＧ活動の目的</vt:lpstr>
      <vt:lpstr>ＷＧメンバー構成と活動</vt:lpstr>
      <vt:lpstr>研究カテゴリ</vt:lpstr>
      <vt:lpstr>本日（9月11日）にやること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ＹＱＥ　ワーキンググループについて</dc:title>
  <dc:creator>hideaki kinoshita</dc:creator>
  <cp:lastModifiedBy>ASHIZAWA HIDEKI</cp:lastModifiedBy>
  <cp:revision>13</cp:revision>
  <dcterms:created xsi:type="dcterms:W3CDTF">2015-09-09T14:27:57Z</dcterms:created>
  <dcterms:modified xsi:type="dcterms:W3CDTF">2015-09-24T23:31:26Z</dcterms:modified>
</cp:coreProperties>
</file>